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75" r:id="rId5"/>
    <p:sldId id="276" r:id="rId6"/>
    <p:sldId id="277" r:id="rId7"/>
    <p:sldId id="264" r:id="rId8"/>
    <p:sldId id="274" r:id="rId9"/>
    <p:sldId id="28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spTree>
    <p:extLst>
      <p:ext uri="{BB962C8B-B14F-4D97-AF65-F5344CB8AC3E}">
        <p14:creationId xmlns:p14="http://schemas.microsoft.com/office/powerpoint/2010/main" val="3512007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436</Words>
  <Application>Microsoft Office PowerPoint</Application>
  <PresentationFormat>Widescreen</PresentationFormat>
  <Paragraphs>57</Paragraphs>
  <Slides>9</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6</cp:revision>
  <dcterms:created xsi:type="dcterms:W3CDTF">2023-06-01T11:33:31Z</dcterms:created>
  <dcterms:modified xsi:type="dcterms:W3CDTF">2023-06-01T12:03:22Z</dcterms:modified>
</cp:coreProperties>
</file>